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7" r:id="rId9"/>
    <p:sldId id="269" r:id="rId10"/>
    <p:sldId id="267" r:id="rId11"/>
    <p:sldId id="268" r:id="rId12"/>
    <p:sldId id="265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4" autoAdjust="0"/>
    <p:restoredTop sz="94660"/>
  </p:normalViewPr>
  <p:slideViewPr>
    <p:cSldViewPr>
      <p:cViewPr varScale="1">
        <p:scale>
          <a:sx n="108" d="100"/>
          <a:sy n="108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78625"/>
            <a:ext cx="565472" cy="48483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3275856" y="11663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4149080"/>
            <a:ext cx="9144000" cy="1052736"/>
          </a:xfrm>
        </p:spPr>
        <p:txBody>
          <a:bodyPr/>
          <a:lstStyle>
            <a:lvl1pPr algn="ctr" latinLnBrk="0"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01208"/>
            <a:ext cx="9144000" cy="504825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[Speaker’s Name]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07504" y="6237312"/>
            <a:ext cx="2519362" cy="5048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 baseline="0"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45259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7312"/>
            <a:ext cx="7092280" cy="620688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78000"/>
                </a:schemeClr>
              </a:gs>
              <a:gs pos="80000">
                <a:schemeClr val="accent1">
                  <a:shade val="93000"/>
                  <a:satMod val="130000"/>
                  <a:alpha val="80000"/>
                </a:schemeClr>
              </a:gs>
              <a:gs pos="100000">
                <a:schemeClr val="accent1">
                  <a:shade val="94000"/>
                  <a:satMod val="135000"/>
                  <a:alpha val="78000"/>
                </a:schemeClr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24983"/>
            <a:ext cx="565472" cy="4848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043608" y="636299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Evangel Christian Fellowship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[Message Title]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1"/>
            <a:ext cx="878497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entury Gothic" panose="020B0502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Great Evangelistic </a:t>
            </a:r>
            <a:br>
              <a:rPr lang="en-GB" dirty="0"/>
            </a:br>
            <a:r>
              <a:rPr lang="en-GB" dirty="0"/>
              <a:t>Missionary Church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Ludwig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23/03/19</a:t>
            </a:r>
          </a:p>
        </p:txBody>
      </p:sp>
    </p:spTree>
    <p:extLst>
      <p:ext uri="{BB962C8B-B14F-4D97-AF65-F5344CB8AC3E}">
        <p14:creationId xmlns:p14="http://schemas.microsoft.com/office/powerpoint/2010/main" val="23616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A06C-B9BB-4E57-8CC2-13B42965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Great Commission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748FC-A270-4F2F-8D65-9118E9F8F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Mark</a:t>
            </a:r>
            <a:r>
              <a:rPr lang="en-AU" dirty="0"/>
              <a:t>		- Evangelism</a:t>
            </a:r>
          </a:p>
          <a:p>
            <a:pPr marL="0" indent="0">
              <a:buNone/>
            </a:pPr>
            <a:r>
              <a:rPr lang="en-AU" b="1" dirty="0"/>
              <a:t>Matthew</a:t>
            </a:r>
            <a:r>
              <a:rPr lang="en-AU" dirty="0"/>
              <a:t>		- Teaching &amp; Discipling</a:t>
            </a:r>
          </a:p>
          <a:p>
            <a:pPr marL="0" indent="0">
              <a:buNone/>
            </a:pPr>
            <a:r>
              <a:rPr lang="en-AU" b="1" dirty="0"/>
              <a:t>Luke</a:t>
            </a:r>
            <a:r>
              <a:rPr lang="en-AU" dirty="0"/>
              <a:t>		- Witnessing</a:t>
            </a:r>
          </a:p>
          <a:p>
            <a:pPr marL="0" indent="0">
              <a:buNone/>
            </a:pPr>
            <a:r>
              <a:rPr lang="en-AU" b="1" dirty="0"/>
              <a:t>John</a:t>
            </a:r>
            <a:r>
              <a:rPr lang="en-AU" dirty="0"/>
              <a:t>		- Shepherding &amp; Feeding</a:t>
            </a:r>
          </a:p>
        </p:txBody>
      </p:sp>
    </p:spTree>
    <p:extLst>
      <p:ext uri="{BB962C8B-B14F-4D97-AF65-F5344CB8AC3E}">
        <p14:creationId xmlns:p14="http://schemas.microsoft.com/office/powerpoint/2010/main" val="3476504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9EA2-E0BE-492C-B5C5-41979F49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Mark 16:15-18 (Evangelism)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8AB1D-648B-4C60-BD87-C56361FE0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0300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15</a:t>
            </a:r>
            <a:r>
              <a:rPr lang="en-GB" dirty="0"/>
              <a:t>“Go into all the world and preach the gospel to every creature.</a:t>
            </a:r>
          </a:p>
          <a:p>
            <a:pPr marL="0" indent="0">
              <a:buNone/>
            </a:pPr>
            <a:r>
              <a:rPr lang="en-GB" b="1" baseline="30000" dirty="0"/>
              <a:t>16 </a:t>
            </a:r>
            <a:r>
              <a:rPr lang="en-GB" dirty="0"/>
              <a:t>He who believes and is baptized will be saved; but he who does not believe will be condemned. </a:t>
            </a:r>
          </a:p>
          <a:p>
            <a:pPr marL="0" indent="0">
              <a:buNone/>
            </a:pPr>
            <a:r>
              <a:rPr lang="en-GB" b="1" baseline="30000" dirty="0"/>
              <a:t>17 </a:t>
            </a:r>
            <a:r>
              <a:rPr lang="en-GB" dirty="0"/>
              <a:t>And these signs will follow those who</a:t>
            </a:r>
            <a:r>
              <a:rPr lang="en-GB" baseline="30000" dirty="0"/>
              <a:t> </a:t>
            </a:r>
            <a:r>
              <a:rPr lang="en-GB" dirty="0"/>
              <a:t>believe: In My name they will cast out demons; they will speak with new tongues; </a:t>
            </a:r>
          </a:p>
          <a:p>
            <a:pPr marL="0" indent="0">
              <a:buNone/>
            </a:pPr>
            <a:r>
              <a:rPr lang="en-GB" b="1" baseline="30000" dirty="0"/>
              <a:t>18 </a:t>
            </a:r>
            <a:r>
              <a:rPr lang="en-GB" dirty="0"/>
              <a:t>they will take up serpents; and if they drink anything deadly, it will by no means hurt them; they will lay hands on the sick, and they will recover.”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1648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3299-7AC1-4963-B809-0D700AC2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Matthew 28:18-20 (Teaching &amp; Discipling)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1936E-551B-463E-896C-37495CF30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baseline="30000" dirty="0"/>
              <a:t>18 </a:t>
            </a:r>
            <a:r>
              <a:rPr lang="en-GB" dirty="0"/>
              <a:t>And Jesus came and spoke to them, saying, “All authority has been given to Me in heaven and on earth. </a:t>
            </a:r>
          </a:p>
          <a:p>
            <a:pPr marL="0" indent="0">
              <a:buNone/>
            </a:pPr>
            <a:r>
              <a:rPr lang="en-GB" b="1" baseline="30000" dirty="0"/>
              <a:t>19 </a:t>
            </a:r>
            <a:r>
              <a:rPr lang="en-GB" dirty="0"/>
              <a:t>Go therefore and make disciples of all the nations, baptizing them in the name of the Father and of the Son and of the Holy Spirit, </a:t>
            </a:r>
          </a:p>
          <a:p>
            <a:pPr marL="0" indent="0">
              <a:buNone/>
            </a:pPr>
            <a:r>
              <a:rPr lang="en-GB" b="1" baseline="30000" dirty="0"/>
              <a:t>20 </a:t>
            </a:r>
            <a:r>
              <a:rPr lang="en-GB" dirty="0"/>
              <a:t>teaching them to observe all things that I have commanded you; and lo, I am with you always, </a:t>
            </a:r>
            <a:r>
              <a:rPr lang="en-GB" i="1" dirty="0"/>
              <a:t>even</a:t>
            </a:r>
            <a:r>
              <a:rPr lang="en-GB" dirty="0"/>
              <a:t> to the end of the age.” Amen.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972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16AFF-2387-4459-89F8-242637EA1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Luke 24:48-49 (Witnessing)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BA9EA-86B9-4344-9352-EEF359D05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48 </a:t>
            </a:r>
            <a:r>
              <a:rPr lang="en-GB" dirty="0"/>
              <a:t>And you are witnesses of these things. </a:t>
            </a:r>
          </a:p>
          <a:p>
            <a:pPr marL="0" indent="0">
              <a:buNone/>
            </a:pPr>
            <a:r>
              <a:rPr lang="en-GB" b="1" baseline="30000" dirty="0"/>
              <a:t>49 </a:t>
            </a:r>
            <a:r>
              <a:rPr lang="en-GB" dirty="0"/>
              <a:t>Behold, I send the Promise of My Father upon you; but tarry in the city of Jerusalem until you are endued with power from on high.”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5674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5B52-871C-4BF9-A10C-AB428322C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John 21:15-17 (Shepherding &amp; Feeding)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A3C6E-7BFF-4205-ABF7-480EF8907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15 </a:t>
            </a:r>
            <a:r>
              <a:rPr lang="en-GB" dirty="0"/>
              <a:t>So when they had eaten breakfast, Jesus said to Simon Peter, “Simon, </a:t>
            </a:r>
            <a:r>
              <a:rPr lang="en-GB" i="1" dirty="0"/>
              <a:t>son</a:t>
            </a:r>
            <a:r>
              <a:rPr lang="en-GB" dirty="0"/>
              <a:t> of Jonah, do you love Me more than these?”</a:t>
            </a:r>
          </a:p>
          <a:p>
            <a:pPr marL="0" indent="0">
              <a:buNone/>
            </a:pPr>
            <a:r>
              <a:rPr lang="en-GB" dirty="0"/>
              <a:t>He said to Him, “Yes, Lord; You know that I love You.”</a:t>
            </a:r>
          </a:p>
          <a:p>
            <a:pPr marL="0" indent="0">
              <a:buNone/>
            </a:pPr>
            <a:r>
              <a:rPr lang="en-GB" dirty="0"/>
              <a:t>He said to him, “Feed My lambs.”</a:t>
            </a:r>
          </a:p>
          <a:p>
            <a:pPr marL="0" indent="0">
              <a:buNone/>
            </a:pPr>
            <a:r>
              <a:rPr lang="en-GB" b="1" baseline="30000" dirty="0"/>
              <a:t>16 </a:t>
            </a:r>
            <a:r>
              <a:rPr lang="en-GB" dirty="0"/>
              <a:t>He said to him again a second time, “Simon, </a:t>
            </a:r>
            <a:r>
              <a:rPr lang="en-GB" i="1" dirty="0"/>
              <a:t>son</a:t>
            </a:r>
            <a:r>
              <a:rPr lang="en-GB" dirty="0"/>
              <a:t> of Jonah, do you love Me?”</a:t>
            </a:r>
          </a:p>
          <a:p>
            <a:pPr marL="0" indent="0">
              <a:buNone/>
            </a:pPr>
            <a:r>
              <a:rPr lang="en-GB" dirty="0"/>
              <a:t>He said to Him, “Yes, Lord; You know that I love You.”</a:t>
            </a:r>
          </a:p>
          <a:p>
            <a:pPr marL="0" indent="0">
              <a:buNone/>
            </a:pPr>
            <a:r>
              <a:rPr lang="en-GB" dirty="0"/>
              <a:t>He said to him, “Tend My sheep.”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3770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8FC22-6A0B-4C6B-9A41-5E1E953D4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8E339-0A94-4F27-B253-86389ACB2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baseline="30000" dirty="0"/>
              <a:t>17 </a:t>
            </a:r>
            <a:r>
              <a:rPr lang="en-GB" dirty="0"/>
              <a:t>He said to him the third time, “Simon, </a:t>
            </a:r>
            <a:r>
              <a:rPr lang="en-GB" i="1" dirty="0"/>
              <a:t>son</a:t>
            </a:r>
            <a:r>
              <a:rPr lang="en-GB" dirty="0"/>
              <a:t> of Jonah, do you love Me?” Peter was grieved because He said to him the third time, “Do you love Me?”</a:t>
            </a:r>
          </a:p>
          <a:p>
            <a:pPr marL="0" indent="0">
              <a:buNone/>
            </a:pPr>
            <a:r>
              <a:rPr lang="en-GB" dirty="0"/>
              <a:t>And he said to Him, “Lord, You know all things; You know that I love You.”</a:t>
            </a:r>
          </a:p>
          <a:p>
            <a:pPr marL="0" indent="0">
              <a:buNone/>
            </a:pPr>
            <a:r>
              <a:rPr lang="en-GB" dirty="0"/>
              <a:t>Jesus said to him, “Feed My sheep.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2824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43AC0-25A4-4E55-9B1D-39985580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Antioch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270ED-BCC0-464A-A058-9FFC1F0F2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 great Missionary church to the Gentiles</a:t>
            </a:r>
          </a:p>
          <a:p>
            <a:r>
              <a:rPr lang="en-AU" dirty="0"/>
              <a:t>Many churches were founded out from there</a:t>
            </a:r>
          </a:p>
          <a:p>
            <a:r>
              <a:rPr lang="en-AU" dirty="0"/>
              <a:t>Antioch was the home base</a:t>
            </a:r>
          </a:p>
          <a:p>
            <a:r>
              <a:rPr lang="en-AU" dirty="0"/>
              <a:t>Missionaries were sent out</a:t>
            </a:r>
          </a:p>
          <a:p>
            <a:r>
              <a:rPr lang="en-AU" dirty="0"/>
              <a:t>Accountability – Mission reports</a:t>
            </a:r>
          </a:p>
        </p:txBody>
      </p:sp>
    </p:spTree>
    <p:extLst>
      <p:ext uri="{BB962C8B-B14F-4D97-AF65-F5344CB8AC3E}">
        <p14:creationId xmlns:p14="http://schemas.microsoft.com/office/powerpoint/2010/main" val="305674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DAA4F-7C92-4611-86D0-4D24332C3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256BE-B0B8-45F6-9FC4-0D90E2B59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Vision must be seen</a:t>
            </a:r>
          </a:p>
          <a:p>
            <a:r>
              <a:rPr lang="en-AU" dirty="0"/>
              <a:t>Vision requires obedience</a:t>
            </a:r>
          </a:p>
          <a:p>
            <a:r>
              <a:rPr lang="en-AU" dirty="0"/>
              <a:t>Vision requires action</a:t>
            </a:r>
          </a:p>
        </p:txBody>
      </p:sp>
    </p:spTree>
    <p:extLst>
      <p:ext uri="{BB962C8B-B14F-4D97-AF65-F5344CB8AC3E}">
        <p14:creationId xmlns:p14="http://schemas.microsoft.com/office/powerpoint/2010/main" val="2137474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DBBCE-84D1-439E-B45F-22178C9C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Acts 8:1-6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C9105-D188-42CA-AFCA-22E0A2D4E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1</a:t>
            </a:r>
            <a:r>
              <a:rPr lang="en-GB" dirty="0"/>
              <a:t>Now, brothers and sisters, we want to tell you about the grace of God which has been evident in the churches of Macedonia [awakening in them a longing to contribute]; </a:t>
            </a:r>
          </a:p>
          <a:p>
            <a:pPr marL="0" indent="0">
              <a:buNone/>
            </a:pPr>
            <a:r>
              <a:rPr lang="en-GB" b="1" baseline="30000" dirty="0"/>
              <a:t>2 </a:t>
            </a:r>
            <a:r>
              <a:rPr lang="en-GB" dirty="0"/>
              <a:t>for during an ordeal of severe distress, their abundant joy and their deep poverty [together] overflowed in the wealth of their lavish generosity. </a:t>
            </a:r>
          </a:p>
          <a:p>
            <a:pPr marL="0" indent="0">
              <a:buNone/>
            </a:pPr>
            <a:r>
              <a:rPr lang="en-GB" b="1" baseline="30000" dirty="0"/>
              <a:t>3 </a:t>
            </a:r>
            <a:r>
              <a:rPr lang="en-GB" dirty="0"/>
              <a:t>For I testify that according to their ability, and beyond their ability, </a:t>
            </a:r>
            <a:r>
              <a:rPr lang="en-GB" i="1" dirty="0"/>
              <a:t>they gave</a:t>
            </a:r>
            <a:r>
              <a:rPr lang="en-GB" dirty="0"/>
              <a:t> voluntarily,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6436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2907-C502-4E4B-8B29-2C09DE32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11EF3-84BF-4AE0-8661-B852990B7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7293"/>
            <a:ext cx="8712968" cy="50300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begging us insistently for the privilege of participating in the service for [the support of] the saints [in Jerusalem]. </a:t>
            </a:r>
          </a:p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Not only [did they give materially] as we had hoped, but first they gave themselves to the Lord and to us [as His representatives] by the will of God [disregarding their personal interests and giving as much as they possibly could]. </a:t>
            </a:r>
          </a:p>
          <a:p>
            <a:pPr marL="0" indent="0">
              <a:buNone/>
            </a:pPr>
            <a:r>
              <a:rPr lang="en-GB" b="1" baseline="30000" dirty="0"/>
              <a:t>6 </a:t>
            </a:r>
            <a:r>
              <a:rPr lang="en-GB" dirty="0"/>
              <a:t>So we urged Titus that, as he began it, he should also complete this gracious work among you as well.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4482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1ADA4-FC98-4D8E-83A9-DCD6D3140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E269E-EB87-479F-87C6-3C8591C0B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 desire to be “an Antioch Church” and the burden of the Lord in the Great Commission.</a:t>
            </a:r>
          </a:p>
        </p:txBody>
      </p:sp>
    </p:spTree>
    <p:extLst>
      <p:ext uri="{BB962C8B-B14F-4D97-AF65-F5344CB8AC3E}">
        <p14:creationId xmlns:p14="http://schemas.microsoft.com/office/powerpoint/2010/main" val="1853164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1640</TotalTime>
  <Words>142</Words>
  <Application>Microsoft Office PowerPoint</Application>
  <PresentationFormat>On-screen Show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맑은 고딕</vt:lpstr>
      <vt:lpstr>Arial</vt:lpstr>
      <vt:lpstr>Century Gothic</vt:lpstr>
      <vt:lpstr>Office Theme</vt:lpstr>
      <vt:lpstr>A Great Evangelistic  Missionary Church</vt:lpstr>
      <vt:lpstr>The Great Commission</vt:lpstr>
      <vt:lpstr>Mark 16:15-18 (Evangelism)</vt:lpstr>
      <vt:lpstr>Matthew 28:18-20 (Teaching &amp; Discipling)</vt:lpstr>
      <vt:lpstr>Luke 24:48-49 (Witnessing)</vt:lpstr>
      <vt:lpstr>John 21:15-17 (Shepherding &amp; Feeding)</vt:lpstr>
      <vt:lpstr>PowerPoint Presentation</vt:lpstr>
      <vt:lpstr>The Antioch Vision</vt:lpstr>
      <vt:lpstr>Vision</vt:lpstr>
      <vt:lpstr>Acts 8:1-6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Ludwig Easton</cp:lastModifiedBy>
  <cp:revision>164</cp:revision>
  <dcterms:created xsi:type="dcterms:W3CDTF">2014-04-01T16:35:38Z</dcterms:created>
  <dcterms:modified xsi:type="dcterms:W3CDTF">2019-03-23T14:15:06Z</dcterms:modified>
</cp:coreProperties>
</file>